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4" r:id="rId3"/>
    <p:sldId id="265" r:id="rId4"/>
    <p:sldId id="260" r:id="rId5"/>
    <p:sldId id="266" r:id="rId6"/>
    <p:sldId id="267" r:id="rId7"/>
    <p:sldId id="268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Diavlo Book" panose="02000000000000000000" pitchFamily="50" charset="0"/>
      <p:regular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5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1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2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10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96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093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14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98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214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83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163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6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130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28AF7-09B1-4E33-A3ED-1F7FEC961E14}" type="datetimeFigureOut">
              <a:rPr lang="en-US" smtClean="0"/>
              <a:t>4/5/2018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BB0E7-DFE8-4FFB-A2BB-E8352B71B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473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Version_control_syste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Computer_fil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29" y="669215"/>
            <a:ext cx="2773686" cy="1158242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3469342" y="295835"/>
            <a:ext cx="26894" cy="6145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581401" y="300318"/>
            <a:ext cx="26894" cy="6145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1116108" y="1939068"/>
            <a:ext cx="10892116" cy="779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0591" y="2073091"/>
            <a:ext cx="10887633" cy="560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34"/>
          <a:stretch/>
        </p:blipFill>
        <p:spPr>
          <a:xfrm>
            <a:off x="4861557" y="2756650"/>
            <a:ext cx="5559913" cy="290633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Rectangle 14"/>
          <p:cNvSpPr/>
          <p:nvPr/>
        </p:nvSpPr>
        <p:spPr>
          <a:xfrm>
            <a:off x="5454054" y="678199"/>
            <a:ext cx="43749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Git and GitHub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12694" y="2729753"/>
            <a:ext cx="256122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05033"/>
                </a:solidFill>
                <a:latin typeface="Diavlo Book" panose="02000000000000000000" pitchFamily="50" charset="0"/>
              </a:rPr>
              <a:t>Qasir Hassan</a:t>
            </a:r>
            <a:endParaRPr lang="en-US" sz="3200" dirty="0">
              <a:solidFill>
                <a:srgbClr val="F05033"/>
              </a:solidFill>
              <a:latin typeface="Diavlo Book" panose="02000000000000000000" pitchFamily="50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2694" y="3600230"/>
            <a:ext cx="256122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05033"/>
                </a:solidFill>
                <a:latin typeface="Diavlo Book" panose="02000000000000000000" pitchFamily="50" charset="0"/>
              </a:rPr>
              <a:t>MCA</a:t>
            </a:r>
            <a:r>
              <a:rPr lang="en-US" sz="3200" dirty="0" smtClean="0">
                <a:solidFill>
                  <a:srgbClr val="F05033"/>
                </a:solidFill>
                <a:latin typeface="Diavlo Book" panose="02000000000000000000" pitchFamily="50" charset="0"/>
              </a:rPr>
              <a:t> 2</a:t>
            </a:r>
            <a:r>
              <a:rPr lang="en-US" sz="3200" baseline="30000" dirty="0" smtClean="0">
                <a:solidFill>
                  <a:srgbClr val="F05033"/>
                </a:solidFill>
                <a:latin typeface="Diavlo Book" panose="02000000000000000000" pitchFamily="50" charset="0"/>
              </a:rPr>
              <a:t>nd</a:t>
            </a:r>
            <a:r>
              <a:rPr lang="en-US" sz="3200" dirty="0" smtClean="0">
                <a:solidFill>
                  <a:srgbClr val="F05033"/>
                </a:solidFill>
                <a:latin typeface="Diavlo Book" panose="02000000000000000000" pitchFamily="50" charset="0"/>
              </a:rPr>
              <a:t> Sem</a:t>
            </a:r>
            <a:endParaRPr lang="en-US" sz="3200" dirty="0">
              <a:solidFill>
                <a:srgbClr val="F05033"/>
              </a:solidFill>
              <a:latin typeface="Diavlo Book" panose="02000000000000000000" pitchFamily="50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12694" y="4470707"/>
            <a:ext cx="256122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05033"/>
                </a:solidFill>
                <a:latin typeface="Diavlo Book" panose="02000000000000000000" pitchFamily="50" charset="0"/>
              </a:rPr>
              <a:t>Roll No: 040</a:t>
            </a:r>
            <a:endParaRPr lang="en-US" sz="3200" dirty="0">
              <a:solidFill>
                <a:srgbClr val="F05033"/>
              </a:solidFill>
              <a:latin typeface="Diavlo Book" panose="02000000000000000000" pitchFamily="5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12694" y="5341184"/>
            <a:ext cx="2561221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05033"/>
                </a:solidFill>
                <a:latin typeface="Diavlo Book" panose="02000000000000000000" pitchFamily="50" charset="0"/>
              </a:rPr>
              <a:t>Github.com/</a:t>
            </a:r>
            <a:r>
              <a:rPr lang="en-US" dirty="0" err="1" smtClean="0">
                <a:solidFill>
                  <a:srgbClr val="F05033"/>
                </a:solidFill>
                <a:latin typeface="Diavlo Book" panose="02000000000000000000" pitchFamily="50" charset="0"/>
              </a:rPr>
              <a:t>sahilqaiser</a:t>
            </a:r>
            <a:endParaRPr lang="en-US" dirty="0" smtClean="0">
              <a:solidFill>
                <a:srgbClr val="F05033"/>
              </a:solidFill>
              <a:latin typeface="Diavlo Book" panose="02000000000000000000" pitchFamily="50" charset="0"/>
            </a:endParaRPr>
          </a:p>
          <a:p>
            <a:r>
              <a:rPr lang="en-US" dirty="0">
                <a:solidFill>
                  <a:srgbClr val="F05033"/>
                </a:solidFill>
                <a:latin typeface="Diavlo Book" panose="02000000000000000000" pitchFamily="50" charset="0"/>
              </a:rPr>
              <a:t>http://bit.ly/Git_ppt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712694" y="2595282"/>
            <a:ext cx="0" cy="36038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59242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7" grpId="0" animBg="1"/>
      <p:bldP spid="18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745" y="386828"/>
            <a:ext cx="2417783" cy="1009623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3482788" y="300318"/>
            <a:ext cx="4484" cy="12676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3576918" y="286871"/>
            <a:ext cx="4483" cy="12729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1116108" y="1532970"/>
            <a:ext cx="10892116" cy="34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0592" y="1644581"/>
            <a:ext cx="10887632" cy="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5617120" y="356390"/>
            <a:ext cx="37369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What is </a:t>
            </a:r>
            <a:r>
              <a:rPr 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GIT?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21223" y="2512372"/>
            <a:ext cx="941294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Diavlo Book" panose="02000000000000000000" pitchFamily="50" charset="0"/>
              </a:rPr>
              <a:t>GIT </a:t>
            </a:r>
            <a:r>
              <a:rPr lang="en-US" sz="4000" dirty="0">
                <a:latin typeface="Diavlo Book" panose="02000000000000000000" pitchFamily="50" charset="0"/>
              </a:rPr>
              <a:t>is a </a:t>
            </a:r>
            <a:r>
              <a:rPr lang="en-US" sz="4000" b="1" dirty="0" smtClean="0">
                <a:latin typeface="Diavlo Book" panose="02000000000000000000" pitchFamily="50" charset="0"/>
                <a:hlinkClick r:id="rId3" tooltip="Version control system"/>
              </a:rPr>
              <a:t>Version Control System</a:t>
            </a:r>
            <a:r>
              <a:rPr lang="en-US" sz="4000" dirty="0">
                <a:latin typeface="Diavlo Book" panose="02000000000000000000" pitchFamily="50" charset="0"/>
              </a:rPr>
              <a:t> for tracking changes </a:t>
            </a:r>
            <a:r>
              <a:rPr lang="en-US" sz="4000" dirty="0" smtClean="0">
                <a:latin typeface="Diavlo Book" panose="02000000000000000000" pitchFamily="50" charset="0"/>
              </a:rPr>
              <a:t>in </a:t>
            </a:r>
            <a:r>
              <a:rPr lang="en-US" sz="4000" b="1" dirty="0" smtClean="0">
                <a:latin typeface="Diavlo Book" panose="02000000000000000000" pitchFamily="50" charset="0"/>
                <a:hlinkClick r:id="rId4" tooltip="Computer file"/>
              </a:rPr>
              <a:t>computer files</a:t>
            </a:r>
            <a:r>
              <a:rPr lang="en-US" sz="4000" dirty="0">
                <a:latin typeface="Diavlo Book" panose="02000000000000000000" pitchFamily="50" charset="0"/>
              </a:rPr>
              <a:t> and coordinating work on those files among multiple </a:t>
            </a:r>
            <a:r>
              <a:rPr lang="en-US" sz="4000" dirty="0" smtClean="0">
                <a:latin typeface="Diavlo Book" panose="02000000000000000000" pitchFamily="50" charset="0"/>
              </a:rPr>
              <a:t>people. </a:t>
            </a:r>
          </a:p>
          <a:p>
            <a:pPr algn="r"/>
            <a:r>
              <a:rPr lang="en-US" sz="4000" dirty="0" smtClean="0">
                <a:latin typeface="Diavlo Book" panose="02000000000000000000" pitchFamily="50" charset="0"/>
              </a:rPr>
              <a:t>~ </a:t>
            </a:r>
            <a:r>
              <a:rPr lang="en-US" sz="4000" b="1" i="1" dirty="0" smtClean="0">
                <a:latin typeface="Diavlo Book" panose="02000000000000000000" pitchFamily="50" charset="0"/>
              </a:rPr>
              <a:t>Wikipedia</a:t>
            </a:r>
            <a:endParaRPr lang="en-US" sz="4000" b="1" i="1" dirty="0">
              <a:latin typeface="Diavlo Book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9030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175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745" y="386828"/>
            <a:ext cx="2417783" cy="1009623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3482788" y="300318"/>
            <a:ext cx="4484" cy="12676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3576918" y="286871"/>
            <a:ext cx="4483" cy="12729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1116108" y="1532970"/>
            <a:ext cx="10892116" cy="34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0592" y="1644581"/>
            <a:ext cx="10887632" cy="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948395" y="356390"/>
            <a:ext cx="70743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Special Features of GIT :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721222" y="2309454"/>
            <a:ext cx="9412941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Git is a Distributed VCS.</a:t>
            </a:r>
            <a:endParaRPr lang="en-US" sz="2400" dirty="0">
              <a:latin typeface="Diavlo Book" panose="02000000000000000000" pitchFamily="5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21219" y="3057995"/>
            <a:ext cx="9412941" cy="461665"/>
          </a:xfrm>
          <a:prstGeom prst="rect">
            <a:avLst/>
          </a:prstGeom>
          <a:noFill/>
          <a:ln>
            <a:solidFill>
              <a:srgbClr val="F050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Git Coordinates work between multiple Authors.</a:t>
            </a:r>
            <a:endParaRPr lang="en-US" sz="2400" dirty="0">
              <a:latin typeface="Diavlo Book" panose="02000000000000000000" pitchFamily="50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21219" y="3812021"/>
            <a:ext cx="9412941" cy="830997"/>
          </a:xfrm>
          <a:prstGeom prst="rect">
            <a:avLst/>
          </a:prstGeom>
          <a:noFill/>
          <a:ln>
            <a:solidFill>
              <a:srgbClr val="F050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Git keeps track of  changes with extra details like Author, Timestamp, change Type etc.</a:t>
            </a:r>
            <a:endParaRPr lang="en-US" sz="2400" dirty="0">
              <a:latin typeface="Diavlo Book" panose="02000000000000000000" pitchFamily="50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721219" y="4935379"/>
            <a:ext cx="9412941" cy="461665"/>
          </a:xfrm>
          <a:prstGeom prst="rect">
            <a:avLst/>
          </a:prstGeom>
          <a:noFill/>
          <a:ln>
            <a:solidFill>
              <a:srgbClr val="F050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Git can help you revert back any change.</a:t>
            </a:r>
            <a:endParaRPr lang="en-US" sz="2400" dirty="0">
              <a:latin typeface="Diavlo Book" panose="02000000000000000000" pitchFamily="50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21219" y="5689405"/>
            <a:ext cx="9412941" cy="461665"/>
          </a:xfrm>
          <a:prstGeom prst="rect">
            <a:avLst/>
          </a:prstGeom>
          <a:noFill/>
          <a:ln>
            <a:solidFill>
              <a:srgbClr val="F0503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Git can work Offline too.</a:t>
            </a:r>
            <a:endParaRPr lang="en-US" sz="2400" dirty="0">
              <a:latin typeface="Diavlo Book" panose="02000000000000000000" pitchFamily="50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721219" y="1627283"/>
            <a:ext cx="0" cy="4840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60274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1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2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745" y="386828"/>
            <a:ext cx="2417783" cy="1009623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3482788" y="300318"/>
            <a:ext cx="4484" cy="12676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3576918" y="286871"/>
            <a:ext cx="4483" cy="12729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1116108" y="1532970"/>
            <a:ext cx="10892116" cy="34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0592" y="1644581"/>
            <a:ext cx="10887632" cy="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6917957" y="356390"/>
            <a:ext cx="11352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GIT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0" b="9162"/>
          <a:stretch/>
        </p:blipFill>
        <p:spPr>
          <a:xfrm>
            <a:off x="1788460" y="1866902"/>
            <a:ext cx="8991600" cy="46661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32118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50"/>
                            </p:stCondLst>
                            <p:childTnLst>
                              <p:par>
                                <p:cTn id="10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745" y="386828"/>
            <a:ext cx="2417783" cy="1009623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3482788" y="300318"/>
            <a:ext cx="4484" cy="12676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3576918" y="286871"/>
            <a:ext cx="4483" cy="12729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1116108" y="1532970"/>
            <a:ext cx="10892116" cy="34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0592" y="1644581"/>
            <a:ext cx="10887632" cy="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5930222" y="356390"/>
            <a:ext cx="3110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GIT HOW?</a:t>
            </a:r>
            <a:endParaRPr lang="en-US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21222" y="2309454"/>
            <a:ext cx="9412941" cy="5232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Diavlo Book" panose="02000000000000000000" pitchFamily="50" charset="0"/>
              </a:rPr>
              <a:t>How GIT Keeps Track of Change History : </a:t>
            </a:r>
            <a:endParaRPr lang="en-US" sz="2800" b="1" dirty="0">
              <a:latin typeface="Diavlo Book" panose="02000000000000000000" pitchFamily="50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721219" y="1627283"/>
            <a:ext cx="3" cy="46928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1222" y="3170062"/>
            <a:ext cx="9412941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Git Takes </a:t>
            </a:r>
            <a:r>
              <a:rPr lang="en-US" sz="2400" b="1" i="1" dirty="0" smtClean="0">
                <a:latin typeface="Diavlo Book" panose="02000000000000000000" pitchFamily="50" charset="0"/>
              </a:rPr>
              <a:t>SNAPSHOTS </a:t>
            </a:r>
            <a:r>
              <a:rPr lang="en-US" sz="2400" dirty="0" smtClean="0">
                <a:latin typeface="Diavlo Book" panose="02000000000000000000" pitchFamily="50" charset="0"/>
              </a:rPr>
              <a:t>of the Files and Folders (i.e. Project).</a:t>
            </a:r>
            <a:endParaRPr lang="en-US" sz="2400" b="1" i="1" dirty="0">
              <a:latin typeface="Diavlo Book" panose="02000000000000000000" pitchFamily="5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21222" y="3969115"/>
            <a:ext cx="9412941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We Can visit any of these </a:t>
            </a:r>
            <a:r>
              <a:rPr lang="en-US" sz="2400" b="1" i="1" dirty="0" smtClean="0">
                <a:latin typeface="Diavlo Book" panose="02000000000000000000" pitchFamily="50" charset="0"/>
              </a:rPr>
              <a:t>SNAPSHOTS</a:t>
            </a:r>
            <a:r>
              <a:rPr lang="en-US" sz="2400" dirty="0" smtClean="0">
                <a:latin typeface="Diavlo Book" panose="02000000000000000000" pitchFamily="50" charset="0"/>
              </a:rPr>
              <a:t> anytime.</a:t>
            </a:r>
            <a:endParaRPr lang="en-US" sz="2400" b="1" i="1" dirty="0">
              <a:latin typeface="Diavlo Book" panose="02000000000000000000" pitchFamily="50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21222" y="4768168"/>
            <a:ext cx="9412941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We can Stage File Before </a:t>
            </a:r>
            <a:r>
              <a:rPr lang="en-US" sz="2400" b="1" i="1" dirty="0" smtClean="0">
                <a:latin typeface="Diavlo Book" panose="02000000000000000000" pitchFamily="50" charset="0"/>
              </a:rPr>
              <a:t>SNAPSHOTING</a:t>
            </a:r>
            <a:r>
              <a:rPr lang="en-US" sz="2400" dirty="0" smtClean="0">
                <a:latin typeface="Diavlo Book" panose="02000000000000000000" pitchFamily="50" charset="0"/>
              </a:rPr>
              <a:t> them.</a:t>
            </a:r>
            <a:endParaRPr lang="en-US" sz="2400" b="1" i="1" dirty="0">
              <a:latin typeface="Diavlo Book" panose="02000000000000000000" pitchFamily="50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21222" y="5567221"/>
            <a:ext cx="9412941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SO WHAT ARE </a:t>
            </a:r>
            <a:r>
              <a:rPr lang="en-US" sz="2400" b="1" i="1" dirty="0" smtClean="0">
                <a:latin typeface="Diavlo Book" panose="02000000000000000000" pitchFamily="50" charset="0"/>
              </a:rPr>
              <a:t>SNAPSHOTS???</a:t>
            </a:r>
            <a:endParaRPr lang="en-US" sz="2400" b="1" i="1" dirty="0">
              <a:latin typeface="Diavlo Book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4767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5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3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55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19" grpId="0" animBg="1"/>
      <p:bldP spid="20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H="1">
            <a:off x="497541" y="209793"/>
            <a:ext cx="11510683" cy="5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510988" y="286434"/>
            <a:ext cx="11497236" cy="94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641" y="512785"/>
            <a:ext cx="9347100" cy="598214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26604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745" y="386828"/>
            <a:ext cx="2417783" cy="1009623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3482788" y="300318"/>
            <a:ext cx="4484" cy="12676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3576918" y="286871"/>
            <a:ext cx="4483" cy="12729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1116108" y="1532970"/>
            <a:ext cx="10892116" cy="34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120592" y="1644581"/>
            <a:ext cx="10887632" cy="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5930222" y="356390"/>
            <a:ext cx="3110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GIT HOW?</a:t>
            </a:r>
            <a:endParaRPr lang="en-US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21222" y="2309454"/>
            <a:ext cx="9412941" cy="5232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Diavlo Book" panose="02000000000000000000" pitchFamily="50" charset="0"/>
              </a:rPr>
              <a:t>How GIT Keeps Track of Change History : </a:t>
            </a:r>
            <a:endParaRPr lang="en-US" sz="2800" b="1" dirty="0">
              <a:latin typeface="Diavlo Book" panose="02000000000000000000" pitchFamily="50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721219" y="1627283"/>
            <a:ext cx="3" cy="46928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1222" y="3170062"/>
            <a:ext cx="9412941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Git Takes </a:t>
            </a:r>
            <a:r>
              <a:rPr lang="en-US" sz="2400" b="1" i="1" dirty="0" smtClean="0">
                <a:latin typeface="Diavlo Book" panose="02000000000000000000" pitchFamily="50" charset="0"/>
              </a:rPr>
              <a:t>SNAPSHOTS </a:t>
            </a:r>
            <a:r>
              <a:rPr lang="en-US" sz="2400" dirty="0" smtClean="0">
                <a:latin typeface="Diavlo Book" panose="02000000000000000000" pitchFamily="50" charset="0"/>
              </a:rPr>
              <a:t>of the Files and Folders (i.e. Project).</a:t>
            </a:r>
            <a:endParaRPr lang="en-US" sz="2400" b="1" i="1" dirty="0">
              <a:latin typeface="Diavlo Book" panose="02000000000000000000" pitchFamily="5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21222" y="3969115"/>
            <a:ext cx="9412941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We Can visit any of these </a:t>
            </a:r>
            <a:r>
              <a:rPr lang="en-US" sz="2400" b="1" i="1" dirty="0" smtClean="0">
                <a:latin typeface="Diavlo Book" panose="02000000000000000000" pitchFamily="50" charset="0"/>
              </a:rPr>
              <a:t>SNAPSHOTS</a:t>
            </a:r>
            <a:r>
              <a:rPr lang="en-US" sz="2400" dirty="0" smtClean="0">
                <a:latin typeface="Diavlo Book" panose="02000000000000000000" pitchFamily="50" charset="0"/>
              </a:rPr>
              <a:t> anytime.</a:t>
            </a:r>
            <a:endParaRPr lang="en-US" sz="2400" b="1" i="1" dirty="0">
              <a:latin typeface="Diavlo Book" panose="02000000000000000000" pitchFamily="50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21222" y="4768168"/>
            <a:ext cx="9412941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We can Stage File Before </a:t>
            </a:r>
            <a:r>
              <a:rPr lang="en-US" sz="2400" b="1" i="1" dirty="0" smtClean="0">
                <a:latin typeface="Diavlo Book" panose="02000000000000000000" pitchFamily="50" charset="0"/>
              </a:rPr>
              <a:t>SNAPSHOTING</a:t>
            </a:r>
            <a:r>
              <a:rPr lang="en-US" sz="2400" dirty="0" smtClean="0">
                <a:latin typeface="Diavlo Book" panose="02000000000000000000" pitchFamily="50" charset="0"/>
              </a:rPr>
              <a:t> them.</a:t>
            </a:r>
            <a:endParaRPr lang="en-US" sz="2400" b="1" i="1" dirty="0">
              <a:latin typeface="Diavlo Book" panose="02000000000000000000" pitchFamily="50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21222" y="5567221"/>
            <a:ext cx="9412941" cy="46166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Diavlo Book" panose="02000000000000000000" pitchFamily="50" charset="0"/>
              </a:rPr>
              <a:t>SO WHAT ARE </a:t>
            </a:r>
            <a:r>
              <a:rPr lang="en-US" sz="2400" b="1" i="1" dirty="0" smtClean="0">
                <a:latin typeface="Diavlo Book" panose="02000000000000000000" pitchFamily="50" charset="0"/>
              </a:rPr>
              <a:t>SNAPSHOTS???</a:t>
            </a:r>
            <a:endParaRPr lang="en-US" sz="2400" b="1" i="1" dirty="0">
              <a:latin typeface="Diavlo Book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08575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5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3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55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19" grpId="0" animBg="1"/>
      <p:bldP spid="20" grpId="0" animBg="1"/>
      <p:bldP spid="2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</TotalTime>
  <Words>166</Words>
  <Application>Microsoft Office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Diavlo Book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Sahil Shah</dc:creator>
  <cp:lastModifiedBy>Sahil Shah</cp:lastModifiedBy>
  <cp:revision>68</cp:revision>
  <dcterms:created xsi:type="dcterms:W3CDTF">2018-04-01T10:36:32Z</dcterms:created>
  <dcterms:modified xsi:type="dcterms:W3CDTF">2018-04-05T19:14:08Z</dcterms:modified>
</cp:coreProperties>
</file>

<file path=docProps/thumbnail.jpeg>
</file>